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21D75A-8589-4C77-96DB-E2977D4810DB}" v="13" dt="2025-11-20T09:56:26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xmilasya thalla" userId="b804e1b42747fb57" providerId="LiveId" clId="{36D6EF49-56E9-451E-AD2E-4405B8BDC25B}"/>
    <pc:docChg chg="undo redo custSel addSld modSld sldOrd">
      <pc:chgData name="laxmilasya thalla" userId="b804e1b42747fb57" providerId="LiveId" clId="{36D6EF49-56E9-451E-AD2E-4405B8BDC25B}" dt="2025-11-20T10:04:13.290" v="476" actId="1076"/>
      <pc:docMkLst>
        <pc:docMk/>
      </pc:docMkLst>
      <pc:sldChg chg="modSp mod">
        <pc:chgData name="laxmilasya thalla" userId="b804e1b42747fb57" providerId="LiveId" clId="{36D6EF49-56E9-451E-AD2E-4405B8BDC25B}" dt="2025-11-20T10:04:13.290" v="476" actId="1076"/>
        <pc:sldMkLst>
          <pc:docMk/>
          <pc:sldMk cId="0" sldId="262"/>
        </pc:sldMkLst>
        <pc:spChg chg="mod">
          <ac:chgData name="laxmilasya thalla" userId="b804e1b42747fb57" providerId="LiveId" clId="{36D6EF49-56E9-451E-AD2E-4405B8BDC25B}" dt="2025-11-20T10:03:36.914" v="470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laxmilasya thalla" userId="b804e1b42747fb57" providerId="LiveId" clId="{36D6EF49-56E9-451E-AD2E-4405B8BDC25B}" dt="2025-11-20T10:04:13.290" v="476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laxmilasya thalla" userId="b804e1b42747fb57" providerId="LiveId" clId="{36D6EF49-56E9-451E-AD2E-4405B8BDC25B}" dt="2025-11-20T10:04:02.974" v="474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laxmilasya thalla" userId="b804e1b42747fb57" providerId="LiveId" clId="{36D6EF49-56E9-451E-AD2E-4405B8BDC25B}" dt="2025-11-20T10:04:07.995" v="475" actId="1076"/>
          <ac:spMkLst>
            <pc:docMk/>
            <pc:sldMk cId="0" sldId="262"/>
            <ac:spMk id="10" creationId="{00000000-0000-0000-0000-000000000000}"/>
          </ac:spMkLst>
        </pc:spChg>
        <pc:picChg chg="mod">
          <ac:chgData name="laxmilasya thalla" userId="b804e1b42747fb57" providerId="LiveId" clId="{36D6EF49-56E9-451E-AD2E-4405B8BDC25B}" dt="2025-11-20T10:03:19" v="468" actId="14100"/>
          <ac:picMkLst>
            <pc:docMk/>
            <pc:sldMk cId="0" sldId="262"/>
            <ac:picMk id="3" creationId="{00000000-0000-0000-0000-000000000000}"/>
          </ac:picMkLst>
        </pc:picChg>
      </pc:sldChg>
      <pc:sldChg chg="addSp delSp modSp new mod ord">
        <pc:chgData name="laxmilasya thalla" userId="b804e1b42747fb57" providerId="LiveId" clId="{36D6EF49-56E9-451E-AD2E-4405B8BDC25B}" dt="2025-11-20T10:02:55.055" v="465" actId="20577"/>
        <pc:sldMkLst>
          <pc:docMk/>
          <pc:sldMk cId="3805304649" sldId="264"/>
        </pc:sldMkLst>
        <pc:spChg chg="add mod">
          <ac:chgData name="laxmilasya thalla" userId="b804e1b42747fb57" providerId="LiveId" clId="{36D6EF49-56E9-451E-AD2E-4405B8BDC25B}" dt="2025-11-20T09:57:20.387" v="369" actId="13822"/>
          <ac:spMkLst>
            <pc:docMk/>
            <pc:sldMk cId="3805304649" sldId="264"/>
            <ac:spMk id="2" creationId="{9C21E321-9431-384B-62D3-8D98B4BDBF9B}"/>
          </ac:spMkLst>
        </pc:spChg>
        <pc:spChg chg="add del mod">
          <ac:chgData name="laxmilasya thalla" userId="b804e1b42747fb57" providerId="LiveId" clId="{36D6EF49-56E9-451E-AD2E-4405B8BDC25B}" dt="2025-11-20T09:35:19.056" v="211" actId="478"/>
          <ac:spMkLst>
            <pc:docMk/>
            <pc:sldMk cId="3805304649" sldId="264"/>
            <ac:spMk id="3" creationId="{86A05E59-3FE9-3746-6F63-D0DF122F69B8}"/>
          </ac:spMkLst>
        </pc:spChg>
        <pc:spChg chg="add mod">
          <ac:chgData name="laxmilasya thalla" userId="b804e1b42747fb57" providerId="LiveId" clId="{36D6EF49-56E9-451E-AD2E-4405B8BDC25B}" dt="2025-11-20T10:02:55.055" v="465" actId="20577"/>
          <ac:spMkLst>
            <pc:docMk/>
            <pc:sldMk cId="3805304649" sldId="264"/>
            <ac:spMk id="4" creationId="{1B38F97E-7597-A95C-3564-B7B44E701B19}"/>
          </ac:spMkLst>
        </pc:spChg>
        <pc:spChg chg="add del">
          <ac:chgData name="laxmilasya thalla" userId="b804e1b42747fb57" providerId="LiveId" clId="{36D6EF49-56E9-451E-AD2E-4405B8BDC25B}" dt="2025-11-20T09:37:09.763" v="289" actId="478"/>
          <ac:spMkLst>
            <pc:docMk/>
            <pc:sldMk cId="3805304649" sldId="264"/>
            <ac:spMk id="6" creationId="{DBF68C3E-200E-E638-89D9-2501EAA8EB13}"/>
          </ac:spMkLst>
        </pc:spChg>
        <pc:spChg chg="add del mod">
          <ac:chgData name="laxmilasya thalla" userId="b804e1b42747fb57" providerId="LiveId" clId="{36D6EF49-56E9-451E-AD2E-4405B8BDC25B}" dt="2025-11-20T09:41:47.211" v="325" actId="478"/>
          <ac:spMkLst>
            <pc:docMk/>
            <pc:sldMk cId="3805304649" sldId="264"/>
            <ac:spMk id="7" creationId="{B1B4EB6C-48B5-17B3-C0AD-A8DC14FE2C92}"/>
          </ac:spMkLst>
        </pc:spChg>
        <pc:spChg chg="add del mod ord">
          <ac:chgData name="laxmilasya thalla" userId="b804e1b42747fb57" providerId="LiveId" clId="{36D6EF49-56E9-451E-AD2E-4405B8BDC25B}" dt="2025-11-20T09:51:29.496" v="355" actId="478"/>
          <ac:spMkLst>
            <pc:docMk/>
            <pc:sldMk cId="3805304649" sldId="264"/>
            <ac:spMk id="8" creationId="{07BE18B7-0BC5-6611-654B-BF129C5D2E48}"/>
          </ac:spMkLst>
        </pc:spChg>
        <pc:spChg chg="add del mod">
          <ac:chgData name="laxmilasya thalla" userId="b804e1b42747fb57" providerId="LiveId" clId="{36D6EF49-56E9-451E-AD2E-4405B8BDC25B}" dt="2025-11-20T10:01:21.009" v="448" actId="11529"/>
          <ac:spMkLst>
            <pc:docMk/>
            <pc:sldMk cId="3805304649" sldId="264"/>
            <ac:spMk id="11" creationId="{6BC418BE-6184-F312-CABF-06C40A412BCC}"/>
          </ac:spMkLst>
        </pc:spChg>
        <pc:picChg chg="add mod ord">
          <ac:chgData name="laxmilasya thalla" userId="b804e1b42747fb57" providerId="LiveId" clId="{36D6EF49-56E9-451E-AD2E-4405B8BDC25B}" dt="2025-11-20T09:56:39.930" v="367" actId="29295"/>
          <ac:picMkLst>
            <pc:docMk/>
            <pc:sldMk cId="3805304649" sldId="264"/>
            <ac:picMk id="10" creationId="{DC50DCE9-FA4B-6CBE-80D8-6C686E64EA81}"/>
          </ac:picMkLst>
        </pc:picChg>
      </pc:sldChg>
      <pc:sldChg chg="addSp delSp modSp new mod">
        <pc:chgData name="laxmilasya thalla" userId="b804e1b42747fb57" providerId="LiveId" clId="{36D6EF49-56E9-451E-AD2E-4405B8BDC25B}" dt="2025-11-20T09:32:06.231" v="164" actId="14100"/>
        <pc:sldMkLst>
          <pc:docMk/>
          <pc:sldMk cId="3239414832" sldId="265"/>
        </pc:sldMkLst>
        <pc:spChg chg="add del mod">
          <ac:chgData name="laxmilasya thalla" userId="b804e1b42747fb57" providerId="LiveId" clId="{36D6EF49-56E9-451E-AD2E-4405B8BDC25B}" dt="2025-11-20T09:12:38.154" v="30"/>
          <ac:spMkLst>
            <pc:docMk/>
            <pc:sldMk cId="3239414832" sldId="265"/>
            <ac:spMk id="2" creationId="{3DDB3BC9-200D-4CC8-BF11-FDE16AB53E35}"/>
          </ac:spMkLst>
        </pc:spChg>
        <pc:spChg chg="add del mod">
          <ac:chgData name="laxmilasya thalla" userId="b804e1b42747fb57" providerId="LiveId" clId="{36D6EF49-56E9-451E-AD2E-4405B8BDC25B}" dt="2025-11-20T09:14:43.635" v="58"/>
          <ac:spMkLst>
            <pc:docMk/>
            <pc:sldMk cId="3239414832" sldId="265"/>
            <ac:spMk id="3" creationId="{FBE03A52-4E73-0678-F139-470404260DA6}"/>
          </ac:spMkLst>
        </pc:spChg>
        <pc:spChg chg="add del mod">
          <ac:chgData name="laxmilasya thalla" userId="b804e1b42747fb57" providerId="LiveId" clId="{36D6EF49-56E9-451E-AD2E-4405B8BDC25B}" dt="2025-11-20T09:17:05.493" v="93"/>
          <ac:spMkLst>
            <pc:docMk/>
            <pc:sldMk cId="3239414832" sldId="265"/>
            <ac:spMk id="4" creationId="{C9DC11B9-E2F3-E4B2-790D-6CE97D48638E}"/>
          </ac:spMkLst>
        </pc:spChg>
        <pc:spChg chg="add mod">
          <ac:chgData name="laxmilasya thalla" userId="b804e1b42747fb57" providerId="LiveId" clId="{36D6EF49-56E9-451E-AD2E-4405B8BDC25B}" dt="2025-11-20T09:27:50.523" v="149" actId="1076"/>
          <ac:spMkLst>
            <pc:docMk/>
            <pc:sldMk cId="3239414832" sldId="265"/>
            <ac:spMk id="5" creationId="{A5B43F35-B5BE-77DC-321C-78A95CE7A108}"/>
          </ac:spMkLst>
        </pc:spChg>
        <pc:spChg chg="add mod ord">
          <ac:chgData name="laxmilasya thalla" userId="b804e1b42747fb57" providerId="LiveId" clId="{36D6EF49-56E9-451E-AD2E-4405B8BDC25B}" dt="2025-11-20T09:32:06.231" v="164" actId="14100"/>
          <ac:spMkLst>
            <pc:docMk/>
            <pc:sldMk cId="3239414832" sldId="265"/>
            <ac:spMk id="6" creationId="{8BFB8FAC-2C3B-25E8-90CE-40511292CB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31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ctus-cacti-plants-green-nature-923502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cactus plants&#10;&#10;AI-generated content may be incorrect.">
            <a:extLst>
              <a:ext uri="{FF2B5EF4-FFF2-40B4-BE49-F238E27FC236}">
                <a16:creationId xmlns:a16="http://schemas.microsoft.com/office/drawing/2014/main" id="{DC50DCE9-FA4B-6CBE-80D8-6C686E64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8253663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21E321-9431-384B-62D3-8D98B4BDBF9B}"/>
              </a:ext>
            </a:extLst>
          </p:cNvPr>
          <p:cNvSpPr/>
          <p:nvPr/>
        </p:nvSpPr>
        <p:spPr>
          <a:xfrm>
            <a:off x="3561348" y="806115"/>
            <a:ext cx="10262936" cy="43396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AI-POWERED 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8F97E-7597-A95C-3564-B7B44E701B19}"/>
              </a:ext>
            </a:extLst>
          </p:cNvPr>
          <p:cNvSpPr/>
          <p:nvPr/>
        </p:nvSpPr>
        <p:spPr>
          <a:xfrm>
            <a:off x="11369843" y="5951880"/>
            <a:ext cx="282742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u="sng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Team Members:</a:t>
            </a:r>
          </a:p>
          <a:p>
            <a:r>
              <a:rPr lang="en-US" sz="240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B.SARSWATHI</a:t>
            </a:r>
          </a:p>
          <a:p>
            <a:r>
              <a:rPr lang="en-US" sz="240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T.LAXMILASYA</a:t>
            </a:r>
          </a:p>
          <a:p>
            <a:r>
              <a:rPr lang="en-US" sz="240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T.JAGRUTHI</a:t>
            </a:r>
            <a:endParaRPr lang="en-US" sz="2400" cap="none" spc="0">
              <a:ln w="0"/>
              <a:solidFill>
                <a:schemeClr val="accent2">
                  <a:lumMod val="75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530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BFB8FAC-2C3B-25E8-90CE-40511292CBA5}"/>
              </a:ext>
            </a:extLst>
          </p:cNvPr>
          <p:cNvSpPr/>
          <p:nvPr/>
        </p:nvSpPr>
        <p:spPr>
          <a:xfrm>
            <a:off x="926432" y="1732547"/>
            <a:ext cx="12512842" cy="4331369"/>
          </a:xfrm>
          <a:prstGeom prst="wedgeRoundRectCallout">
            <a:avLst>
              <a:gd name="adj1" fmla="val -35064"/>
              <a:gd name="adj2" fmla="val 7531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43F35-B5BE-77DC-321C-78A95CE7A108}"/>
              </a:ext>
            </a:extLst>
          </p:cNvPr>
          <p:cNvSpPr/>
          <p:nvPr/>
        </p:nvSpPr>
        <p:spPr>
          <a:xfrm>
            <a:off x="1893277" y="2425913"/>
            <a:ext cx="10843846" cy="310861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">
              <a:avLst/>
            </a:prstTxWarp>
            <a:spAutoFit/>
          </a:bodyPr>
          <a:lstStyle/>
          <a:p>
            <a:pPr algn="ctr"/>
            <a:r>
              <a:rPr lang="en-US" sz="5400" b="1" spc="50">
                <a:ln w="0">
                  <a:solidFill>
                    <a:srgbClr val="002060"/>
                  </a:solidFill>
                </a:ln>
                <a:solidFill>
                  <a:srgbClr val="145B7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23941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894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Your AI-Powered Plant Care Advisor</a:t>
            </a:r>
            <a:endParaRPr lang="en-US" sz="4650"/>
          </a:p>
        </p:txBody>
      </p:sp>
      <p:sp>
        <p:nvSpPr>
          <p:cNvPr id="4" name="Text 1"/>
          <p:cNvSpPr/>
          <p:nvPr/>
        </p:nvSpPr>
        <p:spPr>
          <a:xfrm>
            <a:off x="7937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 the secrets to thriving plants with intelligent guidance.</a:t>
            </a:r>
            <a:endParaRPr lang="en-US"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10074354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Problem: Why Are Our Plants Dying?</a:t>
            </a:r>
            <a:endParaRPr lang="en-US" sz="42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1777127"/>
            <a:ext cx="6346031" cy="63460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3327" y="1751409"/>
            <a:ext cx="3234095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Challenges:</a:t>
            </a:r>
            <a:endParaRPr lang="en-US" sz="2500"/>
          </a:p>
        </p:txBody>
      </p:sp>
      <p:sp>
        <p:nvSpPr>
          <p:cNvPr id="5" name="Text 2"/>
          <p:cNvSpPr/>
          <p:nvPr/>
        </p:nvSpPr>
        <p:spPr>
          <a:xfrm>
            <a:off x="7573327" y="2360890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Misidentification</a:t>
            </a:r>
            <a:endParaRPr lang="en-US" sz="1600"/>
          </a:p>
        </p:txBody>
      </p:sp>
      <p:sp>
        <p:nvSpPr>
          <p:cNvPr id="6" name="Text 3"/>
          <p:cNvSpPr/>
          <p:nvPr/>
        </p:nvSpPr>
        <p:spPr>
          <a:xfrm>
            <a:off x="7573327" y="2761298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Incorrect care</a:t>
            </a:r>
            <a:endParaRPr lang="en-US" sz="1600"/>
          </a:p>
        </p:txBody>
      </p:sp>
      <p:sp>
        <p:nvSpPr>
          <p:cNvPr id="7" name="Text 4"/>
          <p:cNvSpPr/>
          <p:nvPr/>
        </p:nvSpPr>
        <p:spPr>
          <a:xfrm>
            <a:off x="7573327" y="3161705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Pest &amp; disease issues</a:t>
            </a:r>
            <a:endParaRPr lang="en-US" sz="1600"/>
          </a:p>
        </p:txBody>
      </p:sp>
      <p:sp>
        <p:nvSpPr>
          <p:cNvPr id="8" name="Text 5"/>
          <p:cNvSpPr/>
          <p:nvPr/>
        </p:nvSpPr>
        <p:spPr>
          <a:xfrm>
            <a:off x="7573327" y="3562112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Environmental stress</a:t>
            </a:r>
            <a:endParaRPr lang="en-US" sz="1600"/>
          </a:p>
        </p:txBody>
      </p:sp>
      <p:sp>
        <p:nvSpPr>
          <p:cNvPr id="9" name="Text 6"/>
          <p:cNvSpPr/>
          <p:nvPr/>
        </p:nvSpPr>
        <p:spPr>
          <a:xfrm>
            <a:off x="7573327" y="4075509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How AI Can Help!</a:t>
            </a:r>
            <a:endParaRPr lang="en-US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8646"/>
            <a:ext cx="7623810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Simple to Use: Upload and Diagnose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2349579"/>
            <a:ext cx="651510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15175" y="2566749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Capture Images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115175" y="3053239"/>
            <a:ext cx="675513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 clear photos of your plant, focusing on any problem areas like leaves, stems, or flowers.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4182428"/>
            <a:ext cx="651510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0930" y="4399598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 to Advisor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7440930" y="4886087"/>
            <a:ext cx="6429375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upload your images to our AI-powered platform for instant analysis.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005" y="6015276"/>
            <a:ext cx="651510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6685" y="6232446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Receive Insights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766685" y="6718935"/>
            <a:ext cx="610362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immediate feedback on your plant's health and identification.</a:t>
            </a:r>
            <a:endParaRPr lang="en-US"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97020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Health Status &amp; Issue Detection</a:t>
            </a:r>
            <a:endParaRPr lang="en-US" sz="42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1777127"/>
            <a:ext cx="6346031" cy="63460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3327" y="1751409"/>
            <a:ext cx="3234095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Precise Diagnostics:</a:t>
            </a:r>
            <a:endParaRPr lang="en-US" sz="2500"/>
          </a:p>
        </p:txBody>
      </p:sp>
      <p:sp>
        <p:nvSpPr>
          <p:cNvPr id="5" name="Text 2"/>
          <p:cNvSpPr/>
          <p:nvPr/>
        </p:nvSpPr>
        <p:spPr>
          <a:xfrm>
            <a:off x="7573327" y="2360890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Disease identification</a:t>
            </a:r>
            <a:endParaRPr lang="en-US" sz="1600"/>
          </a:p>
        </p:txBody>
      </p:sp>
      <p:sp>
        <p:nvSpPr>
          <p:cNvPr id="6" name="Text 3"/>
          <p:cNvSpPr/>
          <p:nvPr/>
        </p:nvSpPr>
        <p:spPr>
          <a:xfrm>
            <a:off x="7573327" y="2761298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Pest detection</a:t>
            </a:r>
            <a:endParaRPr lang="en-US" sz="1600"/>
          </a:p>
        </p:txBody>
      </p:sp>
      <p:sp>
        <p:nvSpPr>
          <p:cNvPr id="7" name="Text 4"/>
          <p:cNvSpPr/>
          <p:nvPr/>
        </p:nvSpPr>
        <p:spPr>
          <a:xfrm>
            <a:off x="7573327" y="3161705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Nutrient deficiencies</a:t>
            </a:r>
            <a:endParaRPr lang="en-US" sz="1600"/>
          </a:p>
        </p:txBody>
      </p:sp>
      <p:sp>
        <p:nvSpPr>
          <p:cNvPr id="8" name="Text 5"/>
          <p:cNvSpPr/>
          <p:nvPr/>
        </p:nvSpPr>
        <p:spPr>
          <a:xfrm>
            <a:off x="7573327" y="3562112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Stress indicators</a:t>
            </a:r>
            <a:endParaRPr lang="en-US" sz="1600"/>
          </a:p>
        </p:txBody>
      </p:sp>
      <p:sp>
        <p:nvSpPr>
          <p:cNvPr id="9" name="Text 6"/>
          <p:cNvSpPr/>
          <p:nvPr/>
        </p:nvSpPr>
        <p:spPr>
          <a:xfrm>
            <a:off x="7573327" y="4075509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 exactly what's wrong, fast.</a:t>
            </a:r>
            <a:endParaRPr 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3801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Plant Identification &amp; Health Analysis</a:t>
            </a:r>
            <a:endParaRPr lang="en-US" sz="4650"/>
          </a:p>
        </p:txBody>
      </p:sp>
      <p:sp>
        <p:nvSpPr>
          <p:cNvPr id="4" name="Shape 1"/>
          <p:cNvSpPr/>
          <p:nvPr/>
        </p:nvSpPr>
        <p:spPr>
          <a:xfrm>
            <a:off x="793790" y="5572482"/>
            <a:ext cx="4196358" cy="1748552"/>
          </a:xfrm>
          <a:prstGeom prst="roundRect">
            <a:avLst>
              <a:gd name="adj" fmla="val 83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63310" y="5572482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142524" y="58297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Species Recognition</a:t>
            </a:r>
            <a:endParaRPr lang="en-US" sz="2300"/>
          </a:p>
        </p:txBody>
      </p:sp>
      <p:sp>
        <p:nvSpPr>
          <p:cNvPr id="7" name="Text 4"/>
          <p:cNvSpPr/>
          <p:nvPr/>
        </p:nvSpPr>
        <p:spPr>
          <a:xfrm>
            <a:off x="1142524" y="633793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Accurately identify your plant from a vast database.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5216962" y="5572482"/>
            <a:ext cx="4196358" cy="1748552"/>
          </a:xfrm>
          <a:prstGeom prst="roundRect">
            <a:avLst>
              <a:gd name="adj" fmla="val 83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186482" y="5572482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565696" y="58297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Symptoms Analysis</a:t>
            </a:r>
            <a:endParaRPr lang="en-US" sz="2300"/>
          </a:p>
        </p:txBody>
      </p:sp>
      <p:sp>
        <p:nvSpPr>
          <p:cNvPr id="11" name="Text 8"/>
          <p:cNvSpPr/>
          <p:nvPr/>
        </p:nvSpPr>
        <p:spPr>
          <a:xfrm>
            <a:off x="5565696" y="633793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the root cause of any health issues.</a:t>
            </a:r>
            <a:endParaRPr lang="en-US" sz="1750"/>
          </a:p>
        </p:txBody>
      </p:sp>
      <p:sp>
        <p:nvSpPr>
          <p:cNvPr id="12" name="Shape 9"/>
          <p:cNvSpPr/>
          <p:nvPr/>
        </p:nvSpPr>
        <p:spPr>
          <a:xfrm>
            <a:off x="9640133" y="5572482"/>
            <a:ext cx="4196358" cy="1748552"/>
          </a:xfrm>
          <a:prstGeom prst="roundRect">
            <a:avLst>
              <a:gd name="adj" fmla="val 83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9609653" y="5572482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988868" y="58297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Severity Assessment</a:t>
            </a:r>
            <a:endParaRPr lang="en-US" sz="2300"/>
          </a:p>
        </p:txBody>
      </p:sp>
      <p:sp>
        <p:nvSpPr>
          <p:cNvPr id="15" name="Text 12"/>
          <p:cNvSpPr/>
          <p:nvPr/>
        </p:nvSpPr>
        <p:spPr>
          <a:xfrm>
            <a:off x="9988868" y="633793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Gauge how critical the problem is and recommended urgency.</a:t>
            </a:r>
            <a:endParaRPr lang="en-US" sz="1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7631668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Personalised Care Instructions</a:t>
            </a:r>
            <a:endParaRPr lang="en-US" sz="42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1777127"/>
            <a:ext cx="6346031" cy="63460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3327" y="1730931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watering schedule</a:t>
            </a:r>
            <a:endParaRPr lang="en-US" sz="1600"/>
          </a:p>
        </p:txBody>
      </p:sp>
      <p:sp>
        <p:nvSpPr>
          <p:cNvPr id="5" name="Text 2"/>
          <p:cNvSpPr/>
          <p:nvPr/>
        </p:nvSpPr>
        <p:spPr>
          <a:xfrm>
            <a:off x="7573327" y="2131338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sunlight exposure</a:t>
            </a:r>
            <a:endParaRPr lang="en-US" sz="1600"/>
          </a:p>
        </p:txBody>
      </p:sp>
      <p:sp>
        <p:nvSpPr>
          <p:cNvPr id="6" name="Text 3"/>
          <p:cNvSpPr/>
          <p:nvPr/>
        </p:nvSpPr>
        <p:spPr>
          <a:xfrm>
            <a:off x="7573327" y="2531745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Fertiliser recommendations</a:t>
            </a:r>
            <a:endParaRPr lang="en-US" sz="1600"/>
          </a:p>
        </p:txBody>
      </p:sp>
      <p:sp>
        <p:nvSpPr>
          <p:cNvPr id="7" name="Text 4"/>
          <p:cNvSpPr/>
          <p:nvPr/>
        </p:nvSpPr>
        <p:spPr>
          <a:xfrm>
            <a:off x="7573327" y="2932152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Temperature &amp; humidity guidelines</a:t>
            </a:r>
            <a:endParaRPr lang="en-US" sz="1600"/>
          </a:p>
        </p:txBody>
      </p:sp>
      <p:sp>
        <p:nvSpPr>
          <p:cNvPr id="8" name="Text 5"/>
          <p:cNvSpPr/>
          <p:nvPr/>
        </p:nvSpPr>
        <p:spPr>
          <a:xfrm>
            <a:off x="7573327" y="3445550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advice for your specific plant.</a:t>
            </a:r>
            <a:endParaRPr lang="en-US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316" y="339685"/>
            <a:ext cx="5045750" cy="405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Ensuring Environment Suitability</a:t>
            </a:r>
            <a:endParaRPr lang="en-US" sz="25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09" y="119404"/>
            <a:ext cx="7479094" cy="70153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84740" y="1523578"/>
            <a:ext cx="3295830" cy="40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Outdoor Environment</a:t>
            </a:r>
            <a:endParaRPr lang="en-US" sz="1850"/>
          </a:p>
        </p:txBody>
      </p:sp>
      <p:sp>
        <p:nvSpPr>
          <p:cNvPr id="5" name="Text 2"/>
          <p:cNvSpPr/>
          <p:nvPr/>
        </p:nvSpPr>
        <p:spPr>
          <a:xfrm>
            <a:off x="2591835" y="8015807"/>
            <a:ext cx="3252112" cy="406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Indoor Conditions</a:t>
            </a:r>
            <a:endParaRPr lang="en-US" sz="1850"/>
          </a:p>
        </p:txBody>
      </p:sp>
      <p:sp>
        <p:nvSpPr>
          <p:cNvPr id="6" name="Text 3"/>
          <p:cNvSpPr/>
          <p:nvPr/>
        </p:nvSpPr>
        <p:spPr>
          <a:xfrm>
            <a:off x="8786334" y="8015807"/>
            <a:ext cx="3252112" cy="406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Plant Needs</a:t>
            </a:r>
            <a:endParaRPr lang="en-US" sz="1850"/>
          </a:p>
        </p:txBody>
      </p:sp>
      <p:sp>
        <p:nvSpPr>
          <p:cNvPr id="7" name="Text 4"/>
          <p:cNvSpPr/>
          <p:nvPr/>
        </p:nvSpPr>
        <p:spPr>
          <a:xfrm>
            <a:off x="3552258" y="4888104"/>
            <a:ext cx="2069995" cy="81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Indoor vs Outdoor</a:t>
            </a:r>
            <a:endParaRPr lang="en-US" sz="1850"/>
          </a:p>
        </p:txBody>
      </p:sp>
      <p:sp>
        <p:nvSpPr>
          <p:cNvPr id="8" name="Text 5"/>
          <p:cNvSpPr/>
          <p:nvPr/>
        </p:nvSpPr>
        <p:spPr>
          <a:xfrm>
            <a:off x="8151398" y="4844352"/>
            <a:ext cx="2069995" cy="81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Needs vs Outdoors</a:t>
            </a:r>
            <a:endParaRPr lang="en-US" sz="1850"/>
          </a:p>
        </p:txBody>
      </p:sp>
      <p:sp>
        <p:nvSpPr>
          <p:cNvPr id="9" name="Text 6"/>
          <p:cNvSpPr/>
          <p:nvPr/>
        </p:nvSpPr>
        <p:spPr>
          <a:xfrm>
            <a:off x="6313726" y="4979708"/>
            <a:ext cx="1166631" cy="1060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Optimal Growth Zone</a:t>
            </a:r>
            <a:endParaRPr lang="en-US" sz="1850"/>
          </a:p>
        </p:txBody>
      </p:sp>
      <p:sp>
        <p:nvSpPr>
          <p:cNvPr id="10" name="Text 7"/>
          <p:cNvSpPr/>
          <p:nvPr/>
        </p:nvSpPr>
        <p:spPr>
          <a:xfrm>
            <a:off x="6120287" y="3916417"/>
            <a:ext cx="1424735" cy="81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Perfect Spot</a:t>
            </a:r>
            <a:endParaRPr lang="en-US" sz="1850"/>
          </a:p>
        </p:txBody>
      </p:sp>
      <p:sp>
        <p:nvSpPr>
          <p:cNvPr id="11" name="Text 8"/>
          <p:cNvSpPr/>
          <p:nvPr/>
        </p:nvSpPr>
        <p:spPr>
          <a:xfrm>
            <a:off x="432316" y="10815161"/>
            <a:ext cx="1376576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Matching your plant to the perfect spot for optimal growth.</a:t>
            </a:r>
            <a:endParaRPr lang="en-US" sz="9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2723"/>
            <a:ext cx="122723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AI: Faster &amp; Better Than Traditional Methods</a:t>
            </a:r>
            <a:endParaRPr lang="en-US" sz="46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77145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112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</a:t>
            </a:r>
            <a:endParaRPr lang="en-US" sz="2300"/>
          </a:p>
        </p:txBody>
      </p:sp>
      <p:sp>
        <p:nvSpPr>
          <p:cNvPr id="6" name="Text 2"/>
          <p:cNvSpPr/>
          <p:nvPr/>
        </p:nvSpPr>
        <p:spPr>
          <a:xfrm>
            <a:off x="1020604" y="641937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diagnosis vs. waiting for expert opinions.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77145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112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300"/>
          </a:p>
        </p:txBody>
      </p:sp>
      <p:sp>
        <p:nvSpPr>
          <p:cNvPr id="9" name="Text 4"/>
          <p:cNvSpPr/>
          <p:nvPr/>
        </p:nvSpPr>
        <p:spPr>
          <a:xfrm>
            <a:off x="5368171" y="641937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Vast data analysis for precise recommendations.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77145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112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Proactive Care</a:t>
            </a:r>
            <a:endParaRPr lang="en-US" sz="2300"/>
          </a:p>
        </p:txBody>
      </p:sp>
      <p:sp>
        <p:nvSpPr>
          <p:cNvPr id="12" name="Text 6"/>
          <p:cNvSpPr/>
          <p:nvPr/>
        </p:nvSpPr>
        <p:spPr>
          <a:xfrm>
            <a:off x="9715738" y="641937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 issues before they become critical.</a:t>
            </a:r>
            <a:endParaRPr lang="en-US" sz="1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Custom</PresentationFormat>
  <Paragraphs>66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laxmilasya thalla</cp:lastModifiedBy>
  <cp:revision>1</cp:revision>
  <dcterms:created xsi:type="dcterms:W3CDTF">2025-11-20T07:32:44Z</dcterms:created>
  <dcterms:modified xsi:type="dcterms:W3CDTF">2025-11-20T10:26:59Z</dcterms:modified>
</cp:coreProperties>
</file>